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5" r:id="rId3"/>
    <p:sldId id="282" r:id="rId4"/>
    <p:sldId id="283" r:id="rId5"/>
    <p:sldId id="284" r:id="rId6"/>
    <p:sldId id="28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ique Popal" userId="ff61a6d8b84b85e0" providerId="LiveId" clId="{74DFB6BC-A9F6-4A5A-8FF2-C31ECB61895A}"/>
    <pc:docChg chg="custSel addSld delSld modSld">
      <pc:chgData name="Sedique Popal" userId="ff61a6d8b84b85e0" providerId="LiveId" clId="{74DFB6BC-A9F6-4A5A-8FF2-C31ECB61895A}" dt="2021-08-10T00:17:12.984" v="157" actId="20577"/>
      <pc:docMkLst>
        <pc:docMk/>
      </pc:docMkLst>
      <pc:sldChg chg="modSp mod">
        <pc:chgData name="Sedique Popal" userId="ff61a6d8b84b85e0" providerId="LiveId" clId="{74DFB6BC-A9F6-4A5A-8FF2-C31ECB61895A}" dt="2021-08-10T00:10:04.055" v="26" actId="20577"/>
        <pc:sldMkLst>
          <pc:docMk/>
          <pc:sldMk cId="584259363" sldId="256"/>
        </pc:sldMkLst>
        <pc:spChg chg="mod">
          <ac:chgData name="Sedique Popal" userId="ff61a6d8b84b85e0" providerId="LiveId" clId="{74DFB6BC-A9F6-4A5A-8FF2-C31ECB61895A}" dt="2021-08-10T00:10:04.055" v="26" actId="20577"/>
          <ac:spMkLst>
            <pc:docMk/>
            <pc:sldMk cId="584259363" sldId="256"/>
            <ac:spMk id="4" creationId="{00000000-0000-0000-0000-000000000000}"/>
          </ac:spMkLst>
        </pc:spChg>
      </pc:sldChg>
      <pc:sldChg chg="del">
        <pc:chgData name="Sedique Popal" userId="ff61a6d8b84b85e0" providerId="LiveId" clId="{74DFB6BC-A9F6-4A5A-8FF2-C31ECB61895A}" dt="2021-08-10T00:09:07.846" v="0" actId="2696"/>
        <pc:sldMkLst>
          <pc:docMk/>
          <pc:sldMk cId="592917996" sldId="276"/>
        </pc:sldMkLst>
      </pc:sldChg>
      <pc:sldChg chg="del">
        <pc:chgData name="Sedique Popal" userId="ff61a6d8b84b85e0" providerId="LiveId" clId="{74DFB6BC-A9F6-4A5A-8FF2-C31ECB61895A}" dt="2021-08-10T00:09:07.846" v="0" actId="2696"/>
        <pc:sldMkLst>
          <pc:docMk/>
          <pc:sldMk cId="165538645" sldId="277"/>
        </pc:sldMkLst>
      </pc:sldChg>
      <pc:sldChg chg="del">
        <pc:chgData name="Sedique Popal" userId="ff61a6d8b84b85e0" providerId="LiveId" clId="{74DFB6BC-A9F6-4A5A-8FF2-C31ECB61895A}" dt="2021-08-10T00:09:07.846" v="0" actId="2696"/>
        <pc:sldMkLst>
          <pc:docMk/>
          <pc:sldMk cId="440934395" sldId="278"/>
        </pc:sldMkLst>
      </pc:sldChg>
      <pc:sldChg chg="del">
        <pc:chgData name="Sedique Popal" userId="ff61a6d8b84b85e0" providerId="LiveId" clId="{74DFB6BC-A9F6-4A5A-8FF2-C31ECB61895A}" dt="2021-08-10T00:09:07.846" v="0" actId="2696"/>
        <pc:sldMkLst>
          <pc:docMk/>
          <pc:sldMk cId="4281980783" sldId="279"/>
        </pc:sldMkLst>
      </pc:sldChg>
      <pc:sldChg chg="del">
        <pc:chgData name="Sedique Popal" userId="ff61a6d8b84b85e0" providerId="LiveId" clId="{74DFB6BC-A9F6-4A5A-8FF2-C31ECB61895A}" dt="2021-08-10T00:09:07.846" v="0" actId="2696"/>
        <pc:sldMkLst>
          <pc:docMk/>
          <pc:sldMk cId="484150999" sldId="280"/>
        </pc:sldMkLst>
      </pc:sldChg>
      <pc:sldChg chg="del">
        <pc:chgData name="Sedique Popal" userId="ff61a6d8b84b85e0" providerId="LiveId" clId="{74DFB6BC-A9F6-4A5A-8FF2-C31ECB61895A}" dt="2021-08-10T00:09:07.846" v="0" actId="2696"/>
        <pc:sldMkLst>
          <pc:docMk/>
          <pc:sldMk cId="2068491605" sldId="281"/>
        </pc:sldMkLst>
      </pc:sldChg>
      <pc:sldChg chg="addSp modSp mod">
        <pc:chgData name="Sedique Popal" userId="ff61a6d8b84b85e0" providerId="LiveId" clId="{74DFB6BC-A9F6-4A5A-8FF2-C31ECB61895A}" dt="2021-08-10T00:13:52.415" v="37" actId="14100"/>
        <pc:sldMkLst>
          <pc:docMk/>
          <pc:sldMk cId="2200730241" sldId="282"/>
        </pc:sldMkLst>
        <pc:spChg chg="add mod">
          <ac:chgData name="Sedique Popal" userId="ff61a6d8b84b85e0" providerId="LiveId" clId="{74DFB6BC-A9F6-4A5A-8FF2-C31ECB61895A}" dt="2021-08-10T00:13:52.415" v="37" actId="14100"/>
          <ac:spMkLst>
            <pc:docMk/>
            <pc:sldMk cId="2200730241" sldId="282"/>
            <ac:spMk id="7" creationId="{715198E6-1555-4FF5-98BC-1F5D1183EF90}"/>
          </ac:spMkLst>
        </pc:spChg>
      </pc:sldChg>
      <pc:sldChg chg="addSp modSp">
        <pc:chgData name="Sedique Popal" userId="ff61a6d8b84b85e0" providerId="LiveId" clId="{74DFB6BC-A9F6-4A5A-8FF2-C31ECB61895A}" dt="2021-08-10T00:14:04.235" v="38"/>
        <pc:sldMkLst>
          <pc:docMk/>
          <pc:sldMk cId="1245372582" sldId="283"/>
        </pc:sldMkLst>
        <pc:spChg chg="add mod">
          <ac:chgData name="Sedique Popal" userId="ff61a6d8b84b85e0" providerId="LiveId" clId="{74DFB6BC-A9F6-4A5A-8FF2-C31ECB61895A}" dt="2021-08-10T00:14:04.235" v="38"/>
          <ac:spMkLst>
            <pc:docMk/>
            <pc:sldMk cId="1245372582" sldId="283"/>
            <ac:spMk id="4" creationId="{7DD07936-AD88-4316-AFD2-F9F76385B4ED}"/>
          </ac:spMkLst>
        </pc:spChg>
      </pc:sldChg>
      <pc:sldChg chg="addSp modSp">
        <pc:chgData name="Sedique Popal" userId="ff61a6d8b84b85e0" providerId="LiveId" clId="{74DFB6BC-A9F6-4A5A-8FF2-C31ECB61895A}" dt="2021-08-10T00:14:08.508" v="39"/>
        <pc:sldMkLst>
          <pc:docMk/>
          <pc:sldMk cId="3635864097" sldId="284"/>
        </pc:sldMkLst>
        <pc:spChg chg="add mod">
          <ac:chgData name="Sedique Popal" userId="ff61a6d8b84b85e0" providerId="LiveId" clId="{74DFB6BC-A9F6-4A5A-8FF2-C31ECB61895A}" dt="2021-08-10T00:14:08.508" v="39"/>
          <ac:spMkLst>
            <pc:docMk/>
            <pc:sldMk cId="3635864097" sldId="284"/>
            <ac:spMk id="5" creationId="{2D1BB9CC-FCE8-40F5-9061-45F06FDC1D2A}"/>
          </ac:spMkLst>
        </pc:spChg>
      </pc:sldChg>
      <pc:sldChg chg="addSp modSp new mod">
        <pc:chgData name="Sedique Popal" userId="ff61a6d8b84b85e0" providerId="LiveId" clId="{74DFB6BC-A9F6-4A5A-8FF2-C31ECB61895A}" dt="2021-08-10T00:17:12.984" v="157" actId="20577"/>
        <pc:sldMkLst>
          <pc:docMk/>
          <pc:sldMk cId="906913751" sldId="286"/>
        </pc:sldMkLst>
        <pc:spChg chg="add mod">
          <ac:chgData name="Sedique Popal" userId="ff61a6d8b84b85e0" providerId="LiveId" clId="{74DFB6BC-A9F6-4A5A-8FF2-C31ECB61895A}" dt="2021-08-10T00:17:12.984" v="157" actId="20577"/>
          <ac:spMkLst>
            <pc:docMk/>
            <pc:sldMk cId="906913751" sldId="286"/>
            <ac:spMk id="3" creationId="{C4E2329E-2563-4EC4-A69A-4A4E1322AA34}"/>
          </ac:spMkLst>
        </pc:spChg>
        <pc:picChg chg="add mod">
          <ac:chgData name="Sedique Popal" userId="ff61a6d8b84b85e0" providerId="LiveId" clId="{74DFB6BC-A9F6-4A5A-8FF2-C31ECB61895A}" dt="2021-08-10T00:16:52.903" v="155" actId="14100"/>
          <ac:picMkLst>
            <pc:docMk/>
            <pc:sldMk cId="906913751" sldId="286"/>
            <ac:picMk id="2" creationId="{865535D1-15A3-4296-A331-AA67E55852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CEAE3-4FFE-42A2-BEC7-B76F3D8F3F2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8764-8386-42CB-AF82-30AE7B91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0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8D4D73-0AC5-433F-A349-B038B010BFC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371600"/>
            <a:ext cx="41681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Book Antiqua" panose="02040602050305030304" pitchFamily="18" charset="0"/>
              </a:rPr>
              <a:t>Noor Islamic &amp; Cultural</a:t>
            </a:r>
          </a:p>
          <a:p>
            <a:r>
              <a:rPr lang="en-US" sz="28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Community Center</a:t>
            </a:r>
          </a:p>
          <a:p>
            <a:r>
              <a:rPr lang="en-US" sz="2800" b="1" dirty="0">
                <a:solidFill>
                  <a:srgbClr val="FF0066"/>
                </a:solidFill>
                <a:latin typeface="Book Antiqua" panose="02040602050305030304" pitchFamily="18" charset="0"/>
              </a:rPr>
              <a:t>           (NICCC)</a:t>
            </a:r>
          </a:p>
          <a:p>
            <a:endParaRPr lang="en-US" sz="2800" b="1" dirty="0">
              <a:latin typeface="Book Antiqua" panose="02040602050305030304" pitchFamily="18" charset="0"/>
            </a:endParaRPr>
          </a:p>
          <a:p>
            <a:r>
              <a:rPr lang="en-US" sz="2800" b="1" dirty="0">
                <a:latin typeface="Book Antiqua" panose="02040602050305030304" pitchFamily="18" charset="0"/>
              </a:rPr>
              <a:t>   4035 Treat Boulevard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    Concord, CA 94518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               Phone: 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         (925)768-4885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42" y="27293"/>
            <a:ext cx="2175158" cy="218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27432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ar-A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ﻤﺮﻜﺰ ﺍﺴﻼﻤﻰ ﻮ ﻜﻠﺘﻮﺮﻯ ﻨﻮﺮ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577798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Book Antiqua" panose="02040602050305030304" pitchFamily="18" charset="0"/>
              </a:rPr>
              <a:t>Dr. </a:t>
            </a:r>
            <a:r>
              <a:rPr lang="en-US" sz="1400" b="1" dirty="0" err="1">
                <a:solidFill>
                  <a:srgbClr val="0000CC"/>
                </a:solidFill>
                <a:latin typeface="Book Antiqua" panose="02040602050305030304" pitchFamily="18" charset="0"/>
              </a:rPr>
              <a:t>Popal</a:t>
            </a:r>
            <a:endParaRPr lang="en-US" sz="14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033405"/>
            <a:ext cx="3627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       </a:t>
            </a:r>
            <a:r>
              <a:rPr lang="en-US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NICCC </a:t>
            </a:r>
          </a:p>
          <a:p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Islamic Mortuary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307444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August 9, 2021 </a:t>
            </a:r>
          </a:p>
        </p:txBody>
      </p:sp>
    </p:spTree>
    <p:extLst>
      <p:ext uri="{BB962C8B-B14F-4D97-AF65-F5344CB8AC3E}">
        <p14:creationId xmlns:p14="http://schemas.microsoft.com/office/powerpoint/2010/main" val="5842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C9070-33A3-4C95-9C98-4E4D3CE02F5B}"/>
              </a:ext>
            </a:extLst>
          </p:cNvPr>
          <p:cNvSpPr txBox="1"/>
          <p:nvPr/>
        </p:nvSpPr>
        <p:spPr>
          <a:xfrm>
            <a:off x="457200" y="1219200"/>
            <a:ext cx="33317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ook Antiqua" panose="02040602050305030304" pitchFamily="18" charset="0"/>
              </a:rPr>
              <a:t>Noor Islamic &amp; Cultural Community Center is proud to offer mortuary services to all Muslims of the Bay Area as follows: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4D34F-8DD1-454E-AC29-FC7074CFF2D9}"/>
              </a:ext>
            </a:extLst>
          </p:cNvPr>
          <p:cNvSpPr txBox="1"/>
          <p:nvPr/>
        </p:nvSpPr>
        <p:spPr>
          <a:xfrm>
            <a:off x="4572000" y="0"/>
            <a:ext cx="365760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 Islamic Mortuary</a:t>
            </a:r>
          </a:p>
          <a:p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8B66FF8-2856-4282-88A7-07B24A6C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98" y="0"/>
            <a:ext cx="51885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1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928AA0-74F2-4CD3-8B39-5B4824B95B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609600"/>
            <a:ext cx="3565968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The Mortuary Room will be used as a holding place for deceased Muslims (Male &amp; Female) prior to their burial ceremony.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The bodies of the deceased Muslims will be kept in body coolers. There are separate coolers for male and female bodies.</a:t>
            </a: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63F22-2F99-4D78-ACEA-5BA380DB8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3799" y="1524001"/>
            <a:ext cx="533400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198E6-1555-4FF5-98BC-1F5D1183EF90}"/>
              </a:ext>
            </a:extLst>
          </p:cNvPr>
          <p:cNvSpPr txBox="1"/>
          <p:nvPr/>
        </p:nvSpPr>
        <p:spPr>
          <a:xfrm>
            <a:off x="4648200" y="18495"/>
            <a:ext cx="3505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Islamic Mortuary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07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42DC3-032C-41D3-8891-042CA365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579" y="609600"/>
            <a:ext cx="3489768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3. After a ceremonial  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washing, the   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deceased body will  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be carried to a  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 cemetery.</a:t>
            </a:r>
          </a:p>
          <a:p>
            <a:pPr marL="0" indent="0">
              <a:buNone/>
            </a:pPr>
            <a:endParaRPr lang="en-US" sz="26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marL="6858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4. NICCC also offers </a:t>
            </a:r>
          </a:p>
          <a:p>
            <a:pPr marL="6858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a shroud/</a:t>
            </a:r>
            <a:r>
              <a:rPr lang="en-US" sz="2600" b="1" dirty="0" err="1">
                <a:solidFill>
                  <a:srgbClr val="0000CC"/>
                </a:solidFill>
                <a:latin typeface="Book Antiqua" panose="02040602050305030304" pitchFamily="18" charset="0"/>
              </a:rPr>
              <a:t>Kafan</a:t>
            </a: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</a:t>
            </a:r>
          </a:p>
          <a:p>
            <a:pPr marL="6858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package for the    </a:t>
            </a:r>
          </a:p>
          <a:p>
            <a:pPr marL="6858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convenience of </a:t>
            </a:r>
          </a:p>
          <a:p>
            <a:pPr marL="6858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our Muslim    </a:t>
            </a:r>
          </a:p>
          <a:p>
            <a:pPr marL="6858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brothers and    </a:t>
            </a:r>
          </a:p>
          <a:p>
            <a:pPr marL="68580" indent="0">
              <a:buNone/>
            </a:pPr>
            <a:r>
              <a:rPr lang="en-US" sz="26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 sisters.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2B06E-FCED-4072-A82D-76334EC8E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1284" y="1602790"/>
            <a:ext cx="5310051" cy="3576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07936-AD88-4316-AFD2-F9F76385B4ED}"/>
              </a:ext>
            </a:extLst>
          </p:cNvPr>
          <p:cNvSpPr txBox="1"/>
          <p:nvPr/>
        </p:nvSpPr>
        <p:spPr>
          <a:xfrm>
            <a:off x="4648200" y="18495"/>
            <a:ext cx="3505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Islamic Mortuary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53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05B147-2634-48B4-887C-0F3417B8B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62" y="609600"/>
            <a:ext cx="3564038" cy="6019800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5. Mr. Moore, the director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of the Monument Chapel  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(MC), will  take care of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all the paper work and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Death Certificate.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6. A Licensed MC staff will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pick up deceased bodies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from the hospitals, 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convalescent homes,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senior facilities, and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homes and bring them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to Noor Islamic &amp;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Cultural Community   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Center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7. Mr. Moore will </a:t>
            </a:r>
            <a:r>
              <a:rPr lang="en-US" sz="7200" b="1" dirty="0">
                <a:solidFill>
                  <a:srgbClr val="0000CC"/>
                </a:solidFill>
                <a:latin typeface="Book Antiqua" panose="02040602050305030304" pitchFamily="18" charset="0"/>
              </a:rPr>
              <a:t>coordinate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the burial date &amp; time of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 the burial with the       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0000CC"/>
                </a:solidFill>
                <a:latin typeface="Book Antiqua" panose="02040602050305030304" pitchFamily="18" charset="0"/>
              </a:rPr>
              <a:t>    cemetery &amp; NICCC.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30758-ACEF-46C4-9945-061C756A2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236" y="2337164"/>
            <a:ext cx="5664928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18235-4C29-4A67-B36D-A861792AF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0256" y="2536346"/>
            <a:ext cx="5588726" cy="1735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BB9CC-FCE8-40F5-9061-45F06FDC1D2A}"/>
              </a:ext>
            </a:extLst>
          </p:cNvPr>
          <p:cNvSpPr txBox="1"/>
          <p:nvPr/>
        </p:nvSpPr>
        <p:spPr>
          <a:xfrm>
            <a:off x="4648200" y="18495"/>
            <a:ext cx="3505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Islamic Mortuary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58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65535D1-15A3-4296-A331-AA67E5585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970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E2329E-2563-4EC4-A69A-4A4E1322AA34}"/>
              </a:ext>
            </a:extLst>
          </p:cNvPr>
          <p:cNvSpPr txBox="1"/>
          <p:nvPr/>
        </p:nvSpPr>
        <p:spPr>
          <a:xfrm>
            <a:off x="533400" y="1066800"/>
            <a:ext cx="34788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 Antiqua" panose="02040602050305030304" pitchFamily="18" charset="0"/>
              </a:rPr>
              <a:t>For Information, Please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Contact</a:t>
            </a:r>
          </a:p>
          <a:p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Dr. Sedique Popal</a:t>
            </a:r>
          </a:p>
          <a:p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(925)768-4885</a:t>
            </a:r>
          </a:p>
          <a:p>
            <a:endParaRPr lang="en-US" sz="2400" b="1" dirty="0">
              <a:latin typeface="Book Antiqua" panose="02040602050305030304" pitchFamily="18" charset="0"/>
            </a:endParaRPr>
          </a:p>
          <a:p>
            <a:r>
              <a:rPr lang="en-US" sz="2400" b="1" dirty="0">
                <a:latin typeface="Book Antiqua" panose="02040602050305030304" pitchFamily="18" charset="0"/>
              </a:rPr>
              <a:t>dr.popal92@gmail.com</a:t>
            </a:r>
          </a:p>
        </p:txBody>
      </p:sp>
    </p:spTree>
    <p:extLst>
      <p:ext uri="{BB962C8B-B14F-4D97-AF65-F5344CB8AC3E}">
        <p14:creationId xmlns:p14="http://schemas.microsoft.com/office/powerpoint/2010/main" val="9069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698</TotalTime>
  <Words>283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Book Antiqua</vt:lpstr>
      <vt:lpstr>Calibri</vt:lpstr>
      <vt:lpstr>Century Gothic</vt:lpstr>
      <vt:lpstr>Times New Roman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Alameda PCCD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Sedique Popal</dc:creator>
  <cp:lastModifiedBy>A</cp:lastModifiedBy>
  <cp:revision>45</cp:revision>
  <dcterms:created xsi:type="dcterms:W3CDTF">2018-01-11T16:23:33Z</dcterms:created>
  <dcterms:modified xsi:type="dcterms:W3CDTF">2021-08-16T05:45:42Z</dcterms:modified>
</cp:coreProperties>
</file>